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57" r:id="rId3"/>
    <p:sldId id="258" r:id="rId4"/>
    <p:sldId id="266" r:id="rId5"/>
    <p:sldId id="267" r:id="rId6"/>
    <p:sldId id="275" r:id="rId7"/>
    <p:sldId id="278" r:id="rId8"/>
    <p:sldId id="280" r:id="rId9"/>
    <p:sldId id="268" r:id="rId10"/>
    <p:sldId id="269" r:id="rId11"/>
    <p:sldId id="270" r:id="rId12"/>
    <p:sldId id="271" r:id="rId13"/>
    <p:sldId id="272"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40200D-9E98-3E6B-CFF2-2B29FD43BDE8}" name="Spendlove, Elizabeth" initials="SE" userId="S::2003597@croydon.gov.uk::8e4b0961-f2be-4699-b385-9cef80dd9f7d" providerId="AD"/>
  <p188:author id="{90427512-103C-BCB7-F8D4-1204043F2DB4}" name="Andrew Keen" initials="AK" userId="S::AKeen@wlcreative.org.uk::922cd973-e66d-488e-a3b8-6ede5dcea240" providerId="AD"/>
  <p188:author id="{7825DE13-E1BE-B0FF-0255-4772AE31F438}" name="Guest User" initials="GU" userId="S::urn:spo:anon#4952ec0eea3d65256d414853495afaffb6c2a5d14703b68cf42c83d9fbe7a1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F4CBFA-9918-48C8-B023-3FBD2CDADFB3}" v="12" dt="2025-01-28T10:47:11.9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1065" autoAdjust="0"/>
  </p:normalViewPr>
  <p:slideViewPr>
    <p:cSldViewPr snapToGrid="0">
      <p:cViewPr varScale="1">
        <p:scale>
          <a:sx n="78" d="100"/>
          <a:sy n="78" d="100"/>
        </p:scale>
        <p:origin x="978" y="96"/>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Keen" userId="922cd973-e66d-488e-a3b8-6ede5dcea240" providerId="ADAL" clId="{F7F4CBFA-9918-48C8-B023-3FBD2CDADFB3}"/>
    <pc:docChg chg="undo custSel modSld">
      <pc:chgData name="Andrew Keen" userId="922cd973-e66d-488e-a3b8-6ede5dcea240" providerId="ADAL" clId="{F7F4CBFA-9918-48C8-B023-3FBD2CDADFB3}" dt="2025-01-28T10:47:11.913" v="63" actId="14826"/>
      <pc:docMkLst>
        <pc:docMk/>
      </pc:docMkLst>
      <pc:sldChg chg="modSp">
        <pc:chgData name="Andrew Keen" userId="922cd973-e66d-488e-a3b8-6ede5dcea240" providerId="ADAL" clId="{F7F4CBFA-9918-48C8-B023-3FBD2CDADFB3}" dt="2025-01-27T17:17:41.588" v="0" actId="14826"/>
        <pc:sldMkLst>
          <pc:docMk/>
          <pc:sldMk cId="100840381" sldId="257"/>
        </pc:sldMkLst>
        <pc:picChg chg="mod">
          <ac:chgData name="Andrew Keen" userId="922cd973-e66d-488e-a3b8-6ede5dcea240" providerId="ADAL" clId="{F7F4CBFA-9918-48C8-B023-3FBD2CDADFB3}" dt="2025-01-27T17:17:41.588" v="0" actId="14826"/>
          <ac:picMkLst>
            <pc:docMk/>
            <pc:sldMk cId="100840381" sldId="257"/>
            <ac:picMk id="8" creationId="{BDDCB4D4-2C8A-906F-46F0-46733FA319B7}"/>
          </ac:picMkLst>
        </pc:picChg>
      </pc:sldChg>
      <pc:sldChg chg="modSp">
        <pc:chgData name="Andrew Keen" userId="922cd973-e66d-488e-a3b8-6ede5dcea240" providerId="ADAL" clId="{F7F4CBFA-9918-48C8-B023-3FBD2CDADFB3}" dt="2025-01-27T17:17:53.571" v="1" actId="14826"/>
        <pc:sldMkLst>
          <pc:docMk/>
          <pc:sldMk cId="3968824717" sldId="258"/>
        </pc:sldMkLst>
        <pc:picChg chg="mod">
          <ac:chgData name="Andrew Keen" userId="922cd973-e66d-488e-a3b8-6ede5dcea240" providerId="ADAL" clId="{F7F4CBFA-9918-48C8-B023-3FBD2CDADFB3}" dt="2025-01-27T17:17:53.571" v="1" actId="14826"/>
          <ac:picMkLst>
            <pc:docMk/>
            <pc:sldMk cId="3968824717" sldId="258"/>
            <ac:picMk id="8" creationId="{5EE8F46C-D2E3-972B-B114-EE05951FCF02}"/>
          </ac:picMkLst>
        </pc:picChg>
      </pc:sldChg>
      <pc:sldChg chg="modSp modNotesTx">
        <pc:chgData name="Andrew Keen" userId="922cd973-e66d-488e-a3b8-6ede5dcea240" providerId="ADAL" clId="{F7F4CBFA-9918-48C8-B023-3FBD2CDADFB3}" dt="2025-01-27T17:18:43.137" v="16" actId="20577"/>
        <pc:sldMkLst>
          <pc:docMk/>
          <pc:sldMk cId="3945214660" sldId="266"/>
        </pc:sldMkLst>
        <pc:picChg chg="mod">
          <ac:chgData name="Andrew Keen" userId="922cd973-e66d-488e-a3b8-6ede5dcea240" providerId="ADAL" clId="{F7F4CBFA-9918-48C8-B023-3FBD2CDADFB3}" dt="2025-01-27T17:18:02.006" v="2" actId="14826"/>
          <ac:picMkLst>
            <pc:docMk/>
            <pc:sldMk cId="3945214660" sldId="266"/>
            <ac:picMk id="8" creationId="{5EE8F46C-D2E3-972B-B114-EE05951FCF02}"/>
          </ac:picMkLst>
        </pc:picChg>
      </pc:sldChg>
      <pc:sldChg chg="modSp">
        <pc:chgData name="Andrew Keen" userId="922cd973-e66d-488e-a3b8-6ede5dcea240" providerId="ADAL" clId="{F7F4CBFA-9918-48C8-B023-3FBD2CDADFB3}" dt="2025-01-27T17:18:53.915" v="17" actId="14826"/>
        <pc:sldMkLst>
          <pc:docMk/>
          <pc:sldMk cId="3973017484" sldId="267"/>
        </pc:sldMkLst>
        <pc:picChg chg="mod">
          <ac:chgData name="Andrew Keen" userId="922cd973-e66d-488e-a3b8-6ede5dcea240" providerId="ADAL" clId="{F7F4CBFA-9918-48C8-B023-3FBD2CDADFB3}" dt="2025-01-27T17:18:53.915" v="17" actId="14826"/>
          <ac:picMkLst>
            <pc:docMk/>
            <pc:sldMk cId="3973017484" sldId="267"/>
            <ac:picMk id="8" creationId="{5EE8F46C-D2E3-972B-B114-EE05951FCF02}"/>
          </ac:picMkLst>
        </pc:picChg>
      </pc:sldChg>
      <pc:sldChg chg="modSp modNotesTx">
        <pc:chgData name="Andrew Keen" userId="922cd973-e66d-488e-a3b8-6ede5dcea240" providerId="ADAL" clId="{F7F4CBFA-9918-48C8-B023-3FBD2CDADFB3}" dt="2025-01-28T10:47:11.913" v="63" actId="14826"/>
        <pc:sldMkLst>
          <pc:docMk/>
          <pc:sldMk cId="1005489553" sldId="269"/>
        </pc:sldMkLst>
        <pc:picChg chg="mod">
          <ac:chgData name="Andrew Keen" userId="922cd973-e66d-488e-a3b8-6ede5dcea240" providerId="ADAL" clId="{F7F4CBFA-9918-48C8-B023-3FBD2CDADFB3}" dt="2025-01-28T10:47:11.913" v="63" actId="14826"/>
          <ac:picMkLst>
            <pc:docMk/>
            <pc:sldMk cId="1005489553" sldId="269"/>
            <ac:picMk id="8" creationId="{5EE8F46C-D2E3-972B-B114-EE05951FCF02}"/>
          </ac:picMkLst>
        </pc:picChg>
      </pc:sldChg>
      <pc:sldChg chg="modSp">
        <pc:chgData name="Andrew Keen" userId="922cd973-e66d-488e-a3b8-6ede5dcea240" providerId="ADAL" clId="{F7F4CBFA-9918-48C8-B023-3FBD2CDADFB3}" dt="2025-01-27T17:20:02.493" v="25" actId="14826"/>
        <pc:sldMkLst>
          <pc:docMk/>
          <pc:sldMk cId="472879459" sldId="270"/>
        </pc:sldMkLst>
        <pc:picChg chg="mod">
          <ac:chgData name="Andrew Keen" userId="922cd973-e66d-488e-a3b8-6ede5dcea240" providerId="ADAL" clId="{F7F4CBFA-9918-48C8-B023-3FBD2CDADFB3}" dt="2025-01-27T17:20:02.493" v="25" actId="14826"/>
          <ac:picMkLst>
            <pc:docMk/>
            <pc:sldMk cId="472879459" sldId="270"/>
            <ac:picMk id="8" creationId="{5EE8F46C-D2E3-972B-B114-EE05951FCF02}"/>
          </ac:picMkLst>
        </pc:picChg>
      </pc:sldChg>
      <pc:sldChg chg="modSp">
        <pc:chgData name="Andrew Keen" userId="922cd973-e66d-488e-a3b8-6ede5dcea240" providerId="ADAL" clId="{F7F4CBFA-9918-48C8-B023-3FBD2CDADFB3}" dt="2025-01-27T17:20:10.424" v="26" actId="14826"/>
        <pc:sldMkLst>
          <pc:docMk/>
          <pc:sldMk cId="3829230472" sldId="271"/>
        </pc:sldMkLst>
        <pc:picChg chg="mod">
          <ac:chgData name="Andrew Keen" userId="922cd973-e66d-488e-a3b8-6ede5dcea240" providerId="ADAL" clId="{F7F4CBFA-9918-48C8-B023-3FBD2CDADFB3}" dt="2025-01-27T17:20:10.424" v="26" actId="14826"/>
          <ac:picMkLst>
            <pc:docMk/>
            <pc:sldMk cId="3829230472" sldId="271"/>
            <ac:picMk id="8" creationId="{5EE8F46C-D2E3-972B-B114-EE05951FCF02}"/>
          </ac:picMkLst>
        </pc:picChg>
      </pc:sldChg>
      <pc:sldChg chg="modSp mod">
        <pc:chgData name="Andrew Keen" userId="922cd973-e66d-488e-a3b8-6ede5dcea240" providerId="ADAL" clId="{F7F4CBFA-9918-48C8-B023-3FBD2CDADFB3}" dt="2025-01-27T17:28:41.537" v="62" actId="1035"/>
        <pc:sldMkLst>
          <pc:docMk/>
          <pc:sldMk cId="2538923998" sldId="272"/>
        </pc:sldMkLst>
        <pc:picChg chg="mod">
          <ac:chgData name="Andrew Keen" userId="922cd973-e66d-488e-a3b8-6ede5dcea240" providerId="ADAL" clId="{F7F4CBFA-9918-48C8-B023-3FBD2CDADFB3}" dt="2025-01-27T17:28:41.537" v="62" actId="1035"/>
          <ac:picMkLst>
            <pc:docMk/>
            <pc:sldMk cId="2538923998" sldId="272"/>
            <ac:picMk id="2" creationId="{E6FA495B-5578-37B6-EA0F-666AED270FCE}"/>
          </ac:picMkLst>
        </pc:picChg>
        <pc:picChg chg="mod">
          <ac:chgData name="Andrew Keen" userId="922cd973-e66d-488e-a3b8-6ede5dcea240" providerId="ADAL" clId="{F7F4CBFA-9918-48C8-B023-3FBD2CDADFB3}" dt="2025-01-27T17:28:41.537" v="62" actId="1035"/>
          <ac:picMkLst>
            <pc:docMk/>
            <pc:sldMk cId="2538923998" sldId="272"/>
            <ac:picMk id="3" creationId="{533C6F5F-D97C-4E84-708A-C9336FEBDA4D}"/>
          </ac:picMkLst>
        </pc:picChg>
        <pc:picChg chg="mod">
          <ac:chgData name="Andrew Keen" userId="922cd973-e66d-488e-a3b8-6ede5dcea240" providerId="ADAL" clId="{F7F4CBFA-9918-48C8-B023-3FBD2CDADFB3}" dt="2025-01-27T17:28:35.776" v="29" actId="14826"/>
          <ac:picMkLst>
            <pc:docMk/>
            <pc:sldMk cId="2538923998" sldId="272"/>
            <ac:picMk id="8" creationId="{5EE8F46C-D2E3-972B-B114-EE05951FCF02}"/>
          </ac:picMkLst>
        </pc:picChg>
      </pc:sldChg>
    </pc:docChg>
  </pc:docChgLst>
  <pc:docChgLst>
    <pc:chgData name="Andrew Keen" userId="922cd973-e66d-488e-a3b8-6ede5dcea240" providerId="ADAL" clId="{9261DF39-D5D8-4F17-BAC3-9BF730A63347}"/>
    <pc:docChg chg="modSld">
      <pc:chgData name="Andrew Keen" userId="922cd973-e66d-488e-a3b8-6ede5dcea240" providerId="ADAL" clId="{9261DF39-D5D8-4F17-BAC3-9BF730A63347}" dt="2025-01-24T15:44:00.417" v="3" actId="14826"/>
      <pc:docMkLst>
        <pc:docMk/>
      </pc:docMkLst>
      <pc:sldChg chg="modSp">
        <pc:chgData name="Andrew Keen" userId="922cd973-e66d-488e-a3b8-6ede5dcea240" providerId="ADAL" clId="{9261DF39-D5D8-4F17-BAC3-9BF730A63347}" dt="2025-01-24T15:43:46.488" v="2" actId="14826"/>
        <pc:sldMkLst>
          <pc:docMk/>
          <pc:sldMk cId="100840381" sldId="257"/>
        </pc:sldMkLst>
        <pc:picChg chg="mod">
          <ac:chgData name="Andrew Keen" userId="922cd973-e66d-488e-a3b8-6ede5dcea240" providerId="ADAL" clId="{9261DF39-D5D8-4F17-BAC3-9BF730A63347}" dt="2025-01-24T15:43:46.488" v="2" actId="14826"/>
          <ac:picMkLst>
            <pc:docMk/>
            <pc:sldMk cId="100840381" sldId="257"/>
            <ac:picMk id="8" creationId="{BDDCB4D4-2C8A-906F-46F0-46733FA319B7}"/>
          </ac:picMkLst>
        </pc:picChg>
      </pc:sldChg>
      <pc:sldChg chg="modSp">
        <pc:chgData name="Andrew Keen" userId="922cd973-e66d-488e-a3b8-6ede5dcea240" providerId="ADAL" clId="{9261DF39-D5D8-4F17-BAC3-9BF730A63347}" dt="2025-01-24T15:44:00.417" v="3" actId="14826"/>
        <pc:sldMkLst>
          <pc:docMk/>
          <pc:sldMk cId="3298425046" sldId="268"/>
        </pc:sldMkLst>
        <pc:picChg chg="mod">
          <ac:chgData name="Andrew Keen" userId="922cd973-e66d-488e-a3b8-6ede5dcea240" providerId="ADAL" clId="{9261DF39-D5D8-4F17-BAC3-9BF730A63347}" dt="2025-01-24T15:44:00.417" v="3" actId="14826"/>
          <ac:picMkLst>
            <pc:docMk/>
            <pc:sldMk cId="3298425046" sldId="268"/>
            <ac:picMk id="8" creationId="{5EE8F46C-D2E3-972B-B114-EE05951FCF0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E63C3D-6B0E-45F5-806F-F47974C23F0D}" type="datetimeFigureOut">
              <a:rPr lang="en-GB" smtClean="0"/>
              <a:t>28/01/2025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F2ACE0-6793-41DA-A7E8-F3D4E4CB6D62}" type="slidenum">
              <a:rPr lang="en-GB" smtClean="0"/>
              <a:t>‹#›</a:t>
            </a:fld>
            <a:endParaRPr lang="en-GB"/>
          </a:p>
        </p:txBody>
      </p:sp>
    </p:spTree>
    <p:extLst>
      <p:ext uri="{BB962C8B-B14F-4D97-AF65-F5344CB8AC3E}">
        <p14:creationId xmlns:p14="http://schemas.microsoft.com/office/powerpoint/2010/main" val="367239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Have any of you seen these characters before? Since 2021 children across Croydon have been getting to know them so that they can learn great ways to look after their wellbeing...</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1</a:t>
            </a:fld>
            <a:endParaRPr lang="en-GB"/>
          </a:p>
        </p:txBody>
      </p:sp>
    </p:spTree>
    <p:extLst>
      <p:ext uri="{BB962C8B-B14F-4D97-AF65-F5344CB8AC3E}">
        <p14:creationId xmlns:p14="http://schemas.microsoft.com/office/powerpoint/2010/main" val="34611599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Ask children to offer some ideas on what they think wellbeing is...</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2</a:t>
            </a:fld>
            <a:endParaRPr lang="en-GB"/>
          </a:p>
        </p:txBody>
      </p:sp>
    </p:spTree>
    <p:extLst>
      <p:ext uri="{BB962C8B-B14F-4D97-AF65-F5344CB8AC3E}">
        <p14:creationId xmlns:p14="http://schemas.microsoft.com/office/powerpoint/2010/main" val="2629722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Question: How do you connect with others? </a:t>
            </a:r>
            <a:br>
              <a:rPr lang="en-GB" sz="1800" dirty="0">
                <a:effectLst/>
                <a:latin typeface="Segoe UI" panose="020B0502040204020203" pitchFamily="34" charset="0"/>
              </a:rPr>
            </a:br>
            <a:r>
              <a:rPr lang="en-GB" sz="1800" dirty="0">
                <a:effectLst/>
                <a:latin typeface="Segoe UI" panose="020B0502040204020203" pitchFamily="34" charset="0"/>
              </a:rPr>
              <a:t>Examples: playing skipping/clapping games, reading together, playing football together, playing in home corner together...</a:t>
            </a:r>
            <a:endParaRPr lang="en-GB" sz="1800" dirty="0">
              <a:effectLst/>
              <a:latin typeface="Arial" panose="020B0604020202020204" pitchFamily="34" charset="0"/>
            </a:endParaRPr>
          </a:p>
          <a:p>
            <a:r>
              <a:rPr lang="en-GB" dirty="0"/>
              <a:t>Question: Who do you turn to for help?</a:t>
            </a:r>
          </a:p>
          <a:p>
            <a:r>
              <a:rPr lang="en-GB" dirty="0"/>
              <a:t>Examples: Mum, Uncle, teacher, doctor…</a:t>
            </a:r>
          </a:p>
        </p:txBody>
      </p:sp>
      <p:sp>
        <p:nvSpPr>
          <p:cNvPr id="4" name="Slide Number Placeholder 3"/>
          <p:cNvSpPr>
            <a:spLocks noGrp="1"/>
          </p:cNvSpPr>
          <p:nvPr>
            <p:ph type="sldNum" sz="quarter" idx="5"/>
          </p:nvPr>
        </p:nvSpPr>
        <p:spPr/>
        <p:txBody>
          <a:bodyPr/>
          <a:lstStyle/>
          <a:p>
            <a:fld id="{68F2ACE0-6793-41DA-A7E8-F3D4E4CB6D62}" type="slidenum">
              <a:rPr lang="en-GB" smtClean="0"/>
              <a:t>3</a:t>
            </a:fld>
            <a:endParaRPr lang="en-GB"/>
          </a:p>
        </p:txBody>
      </p:sp>
    </p:spTree>
    <p:extLst>
      <p:ext uri="{BB962C8B-B14F-4D97-AF65-F5344CB8AC3E}">
        <p14:creationId xmlns:p14="http://schemas.microsoft.com/office/powerpoint/2010/main" val="1983755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latin typeface="Segoe UI"/>
                <a:cs typeface="Segoe UI"/>
              </a:rPr>
              <a:t>Question: What</a:t>
            </a:r>
            <a:r>
              <a:rPr lang="en-GB" sz="1800" dirty="0">
                <a:effectLst/>
                <a:latin typeface="Segoe UI"/>
                <a:cs typeface="Segoe UI"/>
              </a:rPr>
              <a:t> kind of things might you do to be active</a:t>
            </a:r>
            <a:r>
              <a:rPr lang="en-GB" sz="1800" dirty="0">
                <a:latin typeface="Segoe UI"/>
                <a:cs typeface="Segoe UI"/>
              </a:rPr>
              <a:t>?</a:t>
            </a:r>
            <a:br>
              <a:rPr lang="en-GB" sz="1800" dirty="0">
                <a:effectLst/>
                <a:latin typeface="Segoe UI" panose="020B0502040204020203" pitchFamily="34" charset="0"/>
                <a:cs typeface="Segoe UI"/>
              </a:rPr>
            </a:br>
            <a:r>
              <a:rPr lang="en-GB" sz="1800" dirty="0">
                <a:effectLst/>
                <a:latin typeface="Segoe UI"/>
                <a:cs typeface="Segoe UI"/>
              </a:rPr>
              <a:t>Examples: Swim, scoot, play football, gymnastics… </a:t>
            </a:r>
          </a:p>
          <a:p>
            <a:r>
              <a:rPr lang="en-GB" sz="1800" dirty="0">
                <a:effectLst/>
                <a:latin typeface="Segoe UI"/>
                <a:cs typeface="Segoe UI"/>
              </a:rPr>
              <a:t>Question: How can we use our bodies to travel? </a:t>
            </a:r>
          </a:p>
          <a:p>
            <a:r>
              <a:rPr lang="en-GB" sz="1800" dirty="0">
                <a:effectLst/>
                <a:latin typeface="Segoe UI"/>
                <a:cs typeface="Segoe UI"/>
              </a:rPr>
              <a:t>Examples: cycle, walk, jog…</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Exercise: Take a deep breath in and raise your shoulders up towards your ears</a:t>
            </a:r>
            <a:br>
              <a:rPr lang="en-GB" sz="1800" dirty="0">
                <a:effectLst/>
                <a:latin typeface="Segoe UI" panose="020B0502040204020203" pitchFamily="34" charset="0"/>
              </a:rPr>
            </a:br>
            <a:r>
              <a:rPr lang="en-GB" sz="1800" dirty="0">
                <a:effectLst/>
                <a:latin typeface="Segoe UI" panose="020B0502040204020203" pitchFamily="34" charset="0"/>
              </a:rPr>
              <a:t>Release breathe out and let shoulders relax down</a:t>
            </a:r>
            <a:br>
              <a:rPr lang="en-GB" sz="1800" dirty="0">
                <a:effectLst/>
                <a:latin typeface="Segoe UI" panose="020B0502040204020203" pitchFamily="34" charset="0"/>
              </a:rPr>
            </a:br>
            <a:r>
              <a:rPr lang="en-GB" sz="1800" dirty="0">
                <a:effectLst/>
                <a:latin typeface="Segoe UI" panose="020B0502040204020203" pitchFamily="34" charset="0"/>
              </a:rPr>
              <a:t>Even simple movements like this can refresh us! </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4</a:t>
            </a:fld>
            <a:endParaRPr lang="en-GB"/>
          </a:p>
        </p:txBody>
      </p:sp>
    </p:spTree>
    <p:extLst>
      <p:ext uri="{BB962C8B-B14F-4D97-AF65-F5344CB8AC3E}">
        <p14:creationId xmlns:p14="http://schemas.microsoft.com/office/powerpoint/2010/main" val="3368077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latin typeface="Segoe UI"/>
                <a:cs typeface="Segoe UI"/>
              </a:rPr>
              <a:t>Question: Can you name some emotions? </a:t>
            </a:r>
            <a:br>
              <a:rPr lang="en-GB" sz="1800" dirty="0">
                <a:effectLst/>
                <a:latin typeface="Segoe UI" panose="020B0502040204020203" pitchFamily="34" charset="0"/>
                <a:cs typeface="Segoe UI"/>
              </a:rPr>
            </a:br>
            <a:r>
              <a:rPr lang="en-GB" sz="1800" dirty="0">
                <a:effectLst/>
                <a:latin typeface="Segoe UI"/>
                <a:cs typeface="Segoe UI"/>
              </a:rPr>
              <a:t>Examples: Happy, excited, frustrated…</a:t>
            </a:r>
          </a:p>
          <a:p>
            <a:r>
              <a:rPr lang="en-GB" sz="1800" dirty="0">
                <a:effectLst/>
                <a:latin typeface="Segoe UI"/>
                <a:cs typeface="Segoe UI"/>
              </a:rPr>
              <a:t>Question: What do you do to that calms you down?</a:t>
            </a:r>
            <a:br>
              <a:rPr lang="en-GB" sz="1800" dirty="0">
                <a:effectLst/>
                <a:latin typeface="Segoe UI" panose="020B0502040204020203" pitchFamily="34" charset="0"/>
                <a:cs typeface="Segoe UI"/>
              </a:rPr>
            </a:br>
            <a:r>
              <a:rPr lang="en-GB" sz="1800" dirty="0">
                <a:effectLst/>
                <a:latin typeface="Segoe UI" panose="020B0502040204020203" pitchFamily="34" charset="0"/>
                <a:cs typeface="Segoe UI"/>
              </a:rPr>
              <a:t>Examples: </a:t>
            </a:r>
            <a:r>
              <a:rPr lang="en-GB" sz="1800" dirty="0">
                <a:effectLst/>
                <a:latin typeface="Segoe UI"/>
                <a:cs typeface="Segoe UI"/>
              </a:rPr>
              <a:t>Bug hunting, playing in sand, yoga, breathing exercises, eating food mindfully, watching the clouds</a:t>
            </a:r>
          </a:p>
        </p:txBody>
      </p:sp>
      <p:sp>
        <p:nvSpPr>
          <p:cNvPr id="4" name="Slide Number Placeholder 3"/>
          <p:cNvSpPr>
            <a:spLocks noGrp="1"/>
          </p:cNvSpPr>
          <p:nvPr>
            <p:ph type="sldNum" sz="quarter" idx="5"/>
          </p:nvPr>
        </p:nvSpPr>
        <p:spPr/>
        <p:txBody>
          <a:bodyPr/>
          <a:lstStyle/>
          <a:p>
            <a:fld id="{68F2ACE0-6793-41DA-A7E8-F3D4E4CB6D62}" type="slidenum">
              <a:rPr lang="en-GB" smtClean="0"/>
              <a:t>5</a:t>
            </a:fld>
            <a:endParaRPr lang="en-GB"/>
          </a:p>
        </p:txBody>
      </p:sp>
    </p:spTree>
    <p:extLst>
      <p:ext uri="{BB962C8B-B14F-4D97-AF65-F5344CB8AC3E}">
        <p14:creationId xmlns:p14="http://schemas.microsoft.com/office/powerpoint/2010/main" val="377380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latin typeface="Tahoma" panose="020B0604030504040204" pitchFamily="34" charset="0"/>
              </a:rPr>
              <a:t>Insert in notes:</a:t>
            </a:r>
          </a:p>
          <a:p>
            <a:r>
              <a:rPr lang="en-US" sz="1800" dirty="0">
                <a:solidFill>
                  <a:srgbClr val="000000"/>
                </a:solidFill>
                <a:latin typeface="Tahoma" panose="020B0604030504040204" pitchFamily="34" charset="0"/>
              </a:rPr>
              <a:t>When we start to panic our brain does not know whether there is a real danger (the bear) in front of us or a danger in our minds- we start to pant, sweat, tremble- all natural survival mechanisms- if we take long breathes out we tell our brain the danger is gone and we begin to calm. </a:t>
            </a:r>
          </a:p>
          <a:p>
            <a:endParaRPr lang="en-GB" sz="1800" dirty="0">
              <a:solidFill>
                <a:srgbClr val="000000"/>
              </a:solidFill>
              <a:latin typeface="Tahoma" panose="020B0604030504040204" pitchFamily="34" charset="0"/>
            </a:endParaRPr>
          </a:p>
          <a:p>
            <a:r>
              <a:rPr lang="en-US" sz="1800" dirty="0">
                <a:solidFill>
                  <a:srgbClr val="000000"/>
                </a:solidFill>
                <a:latin typeface="Tahoma" panose="020B0604030504040204" pitchFamily="34" charset="0"/>
              </a:rPr>
              <a:t>Once we have helped ourselves to calm down, we can think more clearly and begin to solve problems. </a:t>
            </a:r>
            <a:endParaRPr lang="en-US" sz="1800" dirty="0">
              <a:solidFill>
                <a:prstClr val="black"/>
              </a:solidFill>
              <a:latin typeface="Tahoma" panose="020B0604030504040204" pitchFamily="34" charset="0"/>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7</a:t>
            </a:fld>
            <a:endParaRPr lang="en-GB"/>
          </a:p>
        </p:txBody>
      </p:sp>
    </p:spTree>
    <p:extLst>
      <p:ext uri="{BB962C8B-B14F-4D97-AF65-F5344CB8AC3E}">
        <p14:creationId xmlns:p14="http://schemas.microsoft.com/office/powerpoint/2010/main" val="404226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latin typeface="Segoe UI"/>
                <a:cs typeface="Segoe UI"/>
              </a:rPr>
              <a:t>Question:</a:t>
            </a:r>
            <a:r>
              <a:rPr lang="en-GB" sz="1800" dirty="0">
                <a:latin typeface="Arial" panose="020B0604020202020204" pitchFamily="34" charset="0"/>
                <a:cs typeface="Arial" panose="020B0604020202020204" pitchFamily="34" charset="0"/>
              </a:rPr>
              <a:t> </a:t>
            </a:r>
            <a:r>
              <a:rPr lang="en-GB" sz="1800" dirty="0">
                <a:latin typeface="Segoe UI"/>
                <a:cs typeface="Segoe UI"/>
              </a:rPr>
              <a:t>What are you enjoying learning? </a:t>
            </a:r>
            <a:br>
              <a:rPr lang="en-GB" sz="1800" dirty="0">
                <a:effectLst/>
                <a:latin typeface="Segoe UI" panose="020B0502040204020203" pitchFamily="34" charset="0"/>
                <a:cs typeface="Segoe UI"/>
              </a:rPr>
            </a:br>
            <a:r>
              <a:rPr lang="en-GB" sz="1800" dirty="0">
                <a:effectLst/>
                <a:latin typeface="Segoe UI"/>
                <a:cs typeface="Segoe UI"/>
              </a:rPr>
              <a:t>Examples: tying laces, science experiments, scoring goals</a:t>
            </a:r>
          </a:p>
          <a:p>
            <a:r>
              <a:rPr lang="en-GB" sz="1800" dirty="0">
                <a:effectLst/>
                <a:latin typeface="Segoe UI"/>
                <a:cs typeface="Segoe UI"/>
              </a:rPr>
              <a:t>Question: How does it feel when you lose or fail? </a:t>
            </a:r>
          </a:p>
          <a:p>
            <a:r>
              <a:rPr lang="en-GB" sz="1800" dirty="0">
                <a:effectLst/>
                <a:latin typeface="Segoe UI"/>
                <a:cs typeface="Segoe UI"/>
              </a:rPr>
              <a:t>Examples: frustrating, annoying, upsetting </a:t>
            </a:r>
            <a:endParaRPr lang="en-GB" sz="1800" dirty="0">
              <a:effectLst/>
              <a:latin typeface="Arial" panose="020B0604020202020204" pitchFamily="34" charset="0"/>
              <a:cs typeface="Arial"/>
            </a:endParaRPr>
          </a:p>
        </p:txBody>
      </p:sp>
      <p:sp>
        <p:nvSpPr>
          <p:cNvPr id="4" name="Slide Number Placeholder 3"/>
          <p:cNvSpPr>
            <a:spLocks noGrp="1"/>
          </p:cNvSpPr>
          <p:nvPr>
            <p:ph type="sldNum" sz="quarter" idx="5"/>
          </p:nvPr>
        </p:nvSpPr>
        <p:spPr/>
        <p:txBody>
          <a:bodyPr/>
          <a:lstStyle/>
          <a:p>
            <a:fld id="{68F2ACE0-6793-41DA-A7E8-F3D4E4CB6D62}" type="slidenum">
              <a:rPr lang="en-GB" smtClean="0"/>
              <a:t>9</a:t>
            </a:fld>
            <a:endParaRPr lang="en-GB"/>
          </a:p>
        </p:txBody>
      </p:sp>
    </p:spTree>
    <p:extLst>
      <p:ext uri="{BB962C8B-B14F-4D97-AF65-F5344CB8AC3E}">
        <p14:creationId xmlns:p14="http://schemas.microsoft.com/office/powerpoint/2010/main" val="6771380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latin typeface="Segoe UI"/>
                <a:cs typeface="Segoe UI"/>
              </a:rPr>
              <a:t>Question:</a:t>
            </a:r>
            <a:r>
              <a:rPr lang="en-US" sz="1200" dirty="0">
                <a:effectLst/>
                <a:latin typeface="+mn-lt"/>
                <a:cs typeface="+mn-cs"/>
              </a:rPr>
              <a:t> What do you do that is kind? </a:t>
            </a:r>
          </a:p>
          <a:p>
            <a:r>
              <a:rPr lang="en-US" sz="1200" dirty="0">
                <a:effectLst/>
                <a:latin typeface="+mn-lt"/>
                <a:cs typeface="+mn-cs"/>
              </a:rPr>
              <a:t>Example: Cuddle my sister, help my teacher, help with the washing up, put my litter in the bin</a:t>
            </a:r>
          </a:p>
          <a:p>
            <a:r>
              <a:rPr lang="en-US" sz="1200" dirty="0">
                <a:effectLst/>
                <a:latin typeface="+mn-lt"/>
                <a:cs typeface="+mn-cs"/>
              </a:rPr>
              <a:t>Question:</a:t>
            </a:r>
            <a:r>
              <a:rPr lang="en-GB" sz="1800" dirty="0">
                <a:effectLst/>
                <a:latin typeface="Segoe UI" panose="020B0502040204020203" pitchFamily="34" charset="0"/>
                <a:cs typeface="Segoe UI"/>
              </a:rPr>
              <a:t> What are you grateful for? </a:t>
            </a:r>
          </a:p>
          <a:p>
            <a:r>
              <a:rPr lang="en-GB" sz="1800" dirty="0">
                <a:effectLst/>
                <a:latin typeface="Segoe UI" panose="020B0502040204020203" pitchFamily="34" charset="0"/>
                <a:cs typeface="Segoe UI"/>
              </a:rPr>
              <a:t>Examples: my birthday present, my brother, my friend, my teaching assistant, my new shoes…</a:t>
            </a:r>
          </a:p>
          <a:p>
            <a:endParaRPr lang="en-GB" sz="1800" dirty="0">
              <a:effectLst/>
              <a:latin typeface="Segoe UI" panose="020B0502040204020203" pitchFamily="34" charset="0"/>
              <a:cs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Segoe UI" panose="020B0502040204020203" pitchFamily="34" charset="0"/>
              </a:rPr>
              <a:t>Another breathing exercise - Wrap your arms around yourself in a cuddly ball as you breathe in, let your arms and body flop as you breathe out...</a:t>
            </a:r>
            <a:endParaRPr lang="en-GB" sz="1800" dirty="0">
              <a:effectLst/>
              <a:latin typeface="Arial" panose="020B0604020202020204" pitchFamily="34" charset="0"/>
            </a:endParaRPr>
          </a:p>
          <a:p>
            <a:endParaRPr lang="en-GB" sz="1800" dirty="0">
              <a:effectLst/>
              <a:latin typeface="Segoe UI" panose="020B0502040204020203" pitchFamily="34" charset="0"/>
              <a:cs typeface="Segoe UI"/>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10</a:t>
            </a:fld>
            <a:endParaRPr lang="en-GB"/>
          </a:p>
        </p:txBody>
      </p:sp>
    </p:spTree>
    <p:extLst>
      <p:ext uri="{BB962C8B-B14F-4D97-AF65-F5344CB8AC3E}">
        <p14:creationId xmlns:p14="http://schemas.microsoft.com/office/powerpoint/2010/main" val="858359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11</a:t>
            </a:fld>
            <a:endParaRPr lang="en-GB"/>
          </a:p>
        </p:txBody>
      </p:sp>
    </p:spTree>
    <p:extLst>
      <p:ext uri="{BB962C8B-B14F-4D97-AF65-F5344CB8AC3E}">
        <p14:creationId xmlns:p14="http://schemas.microsoft.com/office/powerpoint/2010/main" val="2330822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12</a:t>
            </a:fld>
            <a:endParaRPr lang="en-GB"/>
          </a:p>
        </p:txBody>
      </p:sp>
    </p:spTree>
    <p:extLst>
      <p:ext uri="{BB962C8B-B14F-4D97-AF65-F5344CB8AC3E}">
        <p14:creationId xmlns:p14="http://schemas.microsoft.com/office/powerpoint/2010/main" val="1932992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GB" sz="1800" dirty="0">
                <a:effectLst/>
                <a:latin typeface="Segoe UI" panose="020B0502040204020203" pitchFamily="34" charset="0"/>
              </a:rPr>
            </a:br>
            <a:r>
              <a:rPr lang="en-GB" sz="1800" dirty="0">
                <a:effectLst/>
                <a:latin typeface="Segoe UI" panose="020B0502040204020203" pitchFamily="34" charset="0"/>
              </a:rPr>
              <a:t>Today when you are feeling good try to think about which one of the 5 ways you are doing. If you aren’t feeling good thing about the 5 ways and see if you can find a way to make yourself feel better! </a:t>
            </a:r>
            <a:endParaRPr lang="en-GB" sz="1800"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8F2ACE0-6793-41DA-A7E8-F3D4E4CB6D62}" type="slidenum">
              <a:rPr lang="en-GB" smtClean="0"/>
              <a:t>13</a:t>
            </a:fld>
            <a:endParaRPr lang="en-GB"/>
          </a:p>
        </p:txBody>
      </p:sp>
    </p:spTree>
    <p:extLst>
      <p:ext uri="{BB962C8B-B14F-4D97-AF65-F5344CB8AC3E}">
        <p14:creationId xmlns:p14="http://schemas.microsoft.com/office/powerpoint/2010/main" val="1560314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8F2ACE0-6793-41DA-A7E8-F3D4E4CB6D62}" type="slidenum">
              <a:rPr lang="en-GB" smtClean="0"/>
              <a:t>14</a:t>
            </a:fld>
            <a:endParaRPr lang="en-GB"/>
          </a:p>
        </p:txBody>
      </p:sp>
    </p:spTree>
    <p:extLst>
      <p:ext uri="{BB962C8B-B14F-4D97-AF65-F5344CB8AC3E}">
        <p14:creationId xmlns:p14="http://schemas.microsoft.com/office/powerpoint/2010/main" val="7910119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89BF2-3900-E42C-161D-8BFB3A3B16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26807CA-55B4-C51F-5DA1-FA8742026C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A8F0200-A48D-3899-F357-59EAAFAEA098}"/>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FED8D05F-4728-FD6F-37E3-5D7E1DD3F6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D1B35-EBF5-7EE6-1845-8BA9F6297806}"/>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3227100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4BC15-04D0-E1DF-D8C5-5022D6B38E2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B653DB0-C8EC-0885-C606-F53D39C954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234DF2-0B23-5BF5-D059-2969A618ADE9}"/>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CED386A5-8E13-E566-863D-4B13DF3492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2794CF-901A-735C-8CE3-439ED9B661F0}"/>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1560400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3C53-7536-9717-69FB-01A56A8B15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FDC923-039E-EAD9-0615-F04369B77BE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BFFEE9-B2C3-D5D9-83ED-8B8321598146}"/>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39F7D33E-5787-FC8A-B6C1-E5E9A465645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CBB193-DA73-FD05-E422-C45F9D79F8D0}"/>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562115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15DD7-9D95-559E-CB6B-940BF709D6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EB6988F-1E13-548C-A157-8881804F2B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69B2B5-18D8-15C1-B0C5-0F44E72F4E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F01F088-0278-E299-2340-DD8006B81809}"/>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6" name="Footer Placeholder 5">
            <a:extLst>
              <a:ext uri="{FF2B5EF4-FFF2-40B4-BE49-F238E27FC236}">
                <a16:creationId xmlns:a16="http://schemas.microsoft.com/office/drawing/2014/main" id="{EF9508B1-043A-2EB2-2406-A0BED403CF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9EEB25F-2263-017B-5FA7-4512F6FF49E6}"/>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584477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3FF6C-25D8-884F-EDBC-77C354CB660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B42C904-B6A9-B48E-8EF4-3390C27FA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537742-D03D-0395-9E0B-ADD8DD2110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A5C2B5F-13D5-62E2-6ECD-973C9C1469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ABAF67-539D-2753-D0AE-3213E85E75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F4E101-A0E1-48D9-DAA3-1D6EFDB43DFA}"/>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8" name="Footer Placeholder 7">
            <a:extLst>
              <a:ext uri="{FF2B5EF4-FFF2-40B4-BE49-F238E27FC236}">
                <a16:creationId xmlns:a16="http://schemas.microsoft.com/office/drawing/2014/main" id="{1483367E-3238-E1F5-A9C2-7F0A714A4B3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D6A411A-EEE8-5E5C-25F8-62DE267925F2}"/>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21828901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3FFEA-C22E-3DD0-93C7-11402DED53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44B18A4-E23B-27A3-967F-7B0F4E382B36}"/>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4" name="Footer Placeholder 3">
            <a:extLst>
              <a:ext uri="{FF2B5EF4-FFF2-40B4-BE49-F238E27FC236}">
                <a16:creationId xmlns:a16="http://schemas.microsoft.com/office/drawing/2014/main" id="{0A6F1C6C-E958-A3AC-F6D5-23E41973F28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00899C3-0396-BE92-0F45-28823D722F1F}"/>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844119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079045-5337-4DC7-C676-269CAF4F6AA6}"/>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3" name="Footer Placeholder 2">
            <a:extLst>
              <a:ext uri="{FF2B5EF4-FFF2-40B4-BE49-F238E27FC236}">
                <a16:creationId xmlns:a16="http://schemas.microsoft.com/office/drawing/2014/main" id="{48C7D6B5-C981-006B-81F5-FE8251A744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B6A4450-2C5E-DE48-05DA-136E6ABF1274}"/>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150131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BFA41-E8C2-7B25-B8B3-EA57708309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9DE2E8C-6068-4424-CDA7-567FB1288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5049B4-595D-8F70-7E59-9ABE1D787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D00BBF-A80B-D7DA-3DC0-D8C80ECA203E}"/>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6" name="Footer Placeholder 5">
            <a:extLst>
              <a:ext uri="{FF2B5EF4-FFF2-40B4-BE49-F238E27FC236}">
                <a16:creationId xmlns:a16="http://schemas.microsoft.com/office/drawing/2014/main" id="{3CD2CDE6-9183-B542-FC13-609938676B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12D994-DBD2-665F-1DFD-C6315606CC1C}"/>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3608508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4F4F-7A3D-EFEF-224C-B61C6BD7DE4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E6C0D10-DCCF-0D98-0C49-894D6FD5CAF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9907A27-A75D-5F26-F950-732E7707C1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D9D55B-A5EC-EFDE-6E98-68A37247C004}"/>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6" name="Footer Placeholder 5">
            <a:extLst>
              <a:ext uri="{FF2B5EF4-FFF2-40B4-BE49-F238E27FC236}">
                <a16:creationId xmlns:a16="http://schemas.microsoft.com/office/drawing/2014/main" id="{00F2F420-3778-4858-B4A6-B67C7CD1A2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3F74CBC-8C56-F640-B0E7-45CA3ED635F7}"/>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3172287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110D6-2848-3B5D-FEE6-F33FEE6696A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D52640A-F9E8-9847-B420-4684451D44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4406C3F-DDEF-7DE8-8008-5781652E6421}"/>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0D4FCB1F-D1A0-6925-EE41-8EC22DD0F1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A05EC5-8E63-1B7B-03DB-E8F25A758458}"/>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2074265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CB1283-47EA-8E75-02B6-416050523F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539184-C7F5-EE87-DF3A-5427BFD342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0E3D24-23AB-0D1F-080E-B9CAE4E70F3B}"/>
              </a:ext>
            </a:extLst>
          </p:cNvPr>
          <p:cNvSpPr>
            <a:spLocks noGrp="1"/>
          </p:cNvSpPr>
          <p:nvPr>
            <p:ph type="dt" sz="half" idx="10"/>
          </p:nvPr>
        </p:nvSpPr>
        <p:spPr/>
        <p:txBody>
          <a:body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DD4A260C-FC08-29A4-706C-6A7DE2CBF3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A7C356-A288-B434-B559-F7F489E2348A}"/>
              </a:ext>
            </a:extLst>
          </p:cNvPr>
          <p:cNvSpPr>
            <a:spLocks noGrp="1"/>
          </p:cNvSpPr>
          <p:nvPr>
            <p:ph type="sldNum" sz="quarter" idx="12"/>
          </p:nvPr>
        </p:nvSpPr>
        <p:spPr/>
        <p:txBody>
          <a:bodyPr/>
          <a:lstStyle/>
          <a:p>
            <a:fld id="{336113ED-5E90-4A2F-B7A6-C57B5C02C301}" type="slidenum">
              <a:rPr lang="en-GB" smtClean="0"/>
              <a:t>‹#›</a:t>
            </a:fld>
            <a:endParaRPr lang="en-GB"/>
          </a:p>
        </p:txBody>
      </p:sp>
    </p:spTree>
    <p:extLst>
      <p:ext uri="{BB962C8B-B14F-4D97-AF65-F5344CB8AC3E}">
        <p14:creationId xmlns:p14="http://schemas.microsoft.com/office/powerpoint/2010/main" val="1885433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486FAA-FD32-4E9E-215E-486A78B82E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3C4AB4-4405-F321-DAAA-8DA86B9E80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51FD25-CDE0-ED03-24DE-440CFAC6A2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F0E42-1C5E-486A-B6A2-1026937BEF6E}" type="datetimeFigureOut">
              <a:rPr lang="en-GB" smtClean="0"/>
              <a:t>28/01/2025</a:t>
            </a:fld>
            <a:endParaRPr lang="en-GB"/>
          </a:p>
        </p:txBody>
      </p:sp>
      <p:sp>
        <p:nvSpPr>
          <p:cNvPr id="5" name="Footer Placeholder 4">
            <a:extLst>
              <a:ext uri="{FF2B5EF4-FFF2-40B4-BE49-F238E27FC236}">
                <a16:creationId xmlns:a16="http://schemas.microsoft.com/office/drawing/2014/main" id="{DDDDCCAA-3B4D-E373-8C01-E63002400E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B5AA9B1-32B7-A6C3-D186-F16ED47C14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6113ED-5E90-4A2F-B7A6-C57B5C02C301}" type="slidenum">
              <a:rPr lang="en-GB" smtClean="0"/>
              <a:t>‹#›</a:t>
            </a:fld>
            <a:endParaRPr lang="en-GB"/>
          </a:p>
        </p:txBody>
      </p:sp>
    </p:spTree>
    <p:extLst>
      <p:ext uri="{BB962C8B-B14F-4D97-AF65-F5344CB8AC3E}">
        <p14:creationId xmlns:p14="http://schemas.microsoft.com/office/powerpoint/2010/main" val="12615296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2.mp4"/><Relationship Id="rId7" Type="http://schemas.openxmlformats.org/officeDocument/2006/relationships/image" Target="../media/image13.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video" Target="../media/media2.mp4"/><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clipart, illustration, graphic design&#10;&#10;Description automatically generated">
            <a:extLst>
              <a:ext uri="{FF2B5EF4-FFF2-40B4-BE49-F238E27FC236}">
                <a16:creationId xmlns:a16="http://schemas.microsoft.com/office/drawing/2014/main" id="{334CC182-92CB-05C8-9E85-34BB971AAA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258141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DDCB4D4-2C8A-906F-46F0-46733FA319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084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968824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945214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973017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83924C0-BFD2-33CF-AA94-4AB59811CB5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66953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8E593F-CC3F-4C91-0EB0-07DAA27C52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75246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D411F-2F09-D73F-62DA-130B2E2F8B6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1E14E77-5FD0-7123-8220-FCAE23937B7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271402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298425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005489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72879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829230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EE8F46C-D2E3-972B-B114-EE05951FCF02}"/>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2" name="Learn Makaton Signs">
            <a:hlinkClick r:id="" action="ppaction://media"/>
            <a:extLst>
              <a:ext uri="{FF2B5EF4-FFF2-40B4-BE49-F238E27FC236}">
                <a16:creationId xmlns:a16="http://schemas.microsoft.com/office/drawing/2014/main" id="{E6FA495B-5578-37B6-EA0F-666AED270FCE}"/>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6215448" y="2150075"/>
            <a:ext cx="5355965" cy="3012730"/>
          </a:xfrm>
          <a:prstGeom prst="rect">
            <a:avLst/>
          </a:prstGeom>
        </p:spPr>
      </p:pic>
      <p:pic>
        <p:nvPicPr>
          <p:cNvPr id="3" name="Give Yourself 5 Song">
            <a:hlinkClick r:id="" action="ppaction://media"/>
            <a:extLst>
              <a:ext uri="{FF2B5EF4-FFF2-40B4-BE49-F238E27FC236}">
                <a16:creationId xmlns:a16="http://schemas.microsoft.com/office/drawing/2014/main" id="{533C6F5F-D97C-4E84-708A-C9336FEBDA4D}"/>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06164" y="2150075"/>
            <a:ext cx="5355964" cy="3012730"/>
          </a:xfrm>
          <a:prstGeom prst="rect">
            <a:avLst/>
          </a:prstGeom>
        </p:spPr>
      </p:pic>
    </p:spTree>
    <p:extLst>
      <p:ext uri="{BB962C8B-B14F-4D97-AF65-F5344CB8AC3E}">
        <p14:creationId xmlns:p14="http://schemas.microsoft.com/office/powerpoint/2010/main" val="253892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video>
              <p:cMediaNode vol="80000">
                <p:cTn id="13"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AB022C1-AC7D-8472-3F49-FE2031A20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041792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496</Words>
  <Application>Microsoft Office PowerPoint</Application>
  <PresentationFormat>Widescreen</PresentationFormat>
  <Paragraphs>38</Paragraphs>
  <Slides>14</Slides>
  <Notes>12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Segoe UI</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London Borough of Croydon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Wellbeing Way</dc:title>
  <dc:creator>Spendlove, Elizabeth</dc:creator>
  <cp:lastModifiedBy>Andrew Keen</cp:lastModifiedBy>
  <cp:revision>30</cp:revision>
  <dcterms:created xsi:type="dcterms:W3CDTF">2023-05-03T09:20:05Z</dcterms:created>
  <dcterms:modified xsi:type="dcterms:W3CDTF">2025-01-28T10:47:14Z</dcterms:modified>
</cp:coreProperties>
</file>