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D9774B-6086-C5D1-C2CC-878FEBE68D6A}" v="2" dt="2024-06-16T12:40:53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B261668-5C7B-7460-B43B-EFB30DBA0CA8}"/>
              </a:ext>
            </a:extLst>
          </p:cNvPr>
          <p:cNvSpPr txBox="1"/>
          <p:nvPr/>
        </p:nvSpPr>
        <p:spPr>
          <a:xfrm>
            <a:off x="7447" y="4478297"/>
            <a:ext cx="2908852" cy="23785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Segoe Print"/>
              </a:rPr>
              <a:t>Tuesday's way t</a:t>
            </a:r>
            <a:r>
              <a:rPr lang="en-US" sz="2000" dirty="0">
                <a:latin typeface="Segoe Print"/>
              </a:rPr>
              <a:t>o wellbeing is "be active". How man</a:t>
            </a:r>
            <a:r>
              <a:rPr lang="en-US" dirty="0">
                <a:latin typeface="Segoe Print"/>
              </a:rPr>
              <a:t>y of Active Akhim's suggestions can you cross off today? Can you get a line or a full house?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2481F63-E6D5-8192-4485-5161EE914364}"/>
              </a:ext>
            </a:extLst>
          </p:cNvPr>
          <p:cNvGraphicFramePr>
            <a:graphicFrameLocks noGrp="1"/>
          </p:cNvGraphicFramePr>
          <p:nvPr/>
        </p:nvGraphicFramePr>
        <p:xfrm>
          <a:off x="2906948" y="660145"/>
          <a:ext cx="8775924" cy="60763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5308">
                  <a:extLst>
                    <a:ext uri="{9D8B030D-6E8A-4147-A177-3AD203B41FA5}">
                      <a16:colId xmlns:a16="http://schemas.microsoft.com/office/drawing/2014/main" val="3391793764"/>
                    </a:ext>
                  </a:extLst>
                </a:gridCol>
                <a:gridCol w="2925308">
                  <a:extLst>
                    <a:ext uri="{9D8B030D-6E8A-4147-A177-3AD203B41FA5}">
                      <a16:colId xmlns:a16="http://schemas.microsoft.com/office/drawing/2014/main" val="2997866869"/>
                    </a:ext>
                  </a:extLst>
                </a:gridCol>
                <a:gridCol w="2925308">
                  <a:extLst>
                    <a:ext uri="{9D8B030D-6E8A-4147-A177-3AD203B41FA5}">
                      <a16:colId xmlns:a16="http://schemas.microsoft.com/office/drawing/2014/main" val="711828115"/>
                    </a:ext>
                  </a:extLst>
                </a:gridCol>
              </a:tblGrid>
              <a:tr h="17945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egoe Print"/>
                        </a:rPr>
                        <a:t>Do something healthy which makes you feel good.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>
                          <a:latin typeface="Segoe Print"/>
                        </a:rPr>
                        <a:t>Go for a brisk walk outside.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egoe Print"/>
                        </a:rPr>
                        <a:t>Make a healthy meal from scratch.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62769"/>
                  </a:ext>
                </a:extLst>
              </a:tr>
              <a:tr h="21408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egoe Print"/>
                        </a:rPr>
                        <a:t>Choose to walk a longer route to get somewhere.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egoe Print"/>
                        </a:rPr>
                        <a:t>Try not to sit for more than 20 minutes without getting up for a short break.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egoe Print"/>
                        </a:rPr>
                        <a:t>Put on some music and dance.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577975"/>
                  </a:ext>
                </a:extLst>
              </a:tr>
              <a:tr h="214088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>
                          <a:latin typeface="Segoe Print"/>
                        </a:rPr>
                        <a:t>Try out a new way of being physically active.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Segoe Print"/>
                        </a:rPr>
                        <a:t>Stand rather than sit when you can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>
                          <a:latin typeface="Segoe Print"/>
                        </a:rPr>
                        <a:t>Set yourself a daily physical activity goal and try and stick to it for a week.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58025"/>
                  </a:ext>
                </a:extLst>
              </a:tr>
            </a:tbl>
          </a:graphicData>
        </a:graphic>
      </p:graphicFrame>
      <p:pic>
        <p:nvPicPr>
          <p:cNvPr id="2" name="Picture 1" descr="A cartoon of a person in a wheelchair&#10;&#10;Description automatically generated">
            <a:extLst>
              <a:ext uri="{FF2B5EF4-FFF2-40B4-BE49-F238E27FC236}">
                <a16:creationId xmlns:a16="http://schemas.microsoft.com/office/drawing/2014/main" id="{556A011E-6115-695F-FE20-04EF34C80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63" y="201198"/>
            <a:ext cx="2565953" cy="3219865"/>
          </a:xfrm>
          <a:prstGeom prst="rect">
            <a:avLst/>
          </a:prstGeom>
        </p:spPr>
      </p:pic>
      <p:pic>
        <p:nvPicPr>
          <p:cNvPr id="3" name="Picture 2" descr="A green and blue letters&#10;&#10;Description automatically generated">
            <a:extLst>
              <a:ext uri="{FF2B5EF4-FFF2-40B4-BE49-F238E27FC236}">
                <a16:creationId xmlns:a16="http://schemas.microsoft.com/office/drawing/2014/main" id="{3ED8E8D2-F7EB-0C21-9FC2-DA331110D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93" y="3431955"/>
            <a:ext cx="2336663" cy="10462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7605F6A-469E-91A6-B9E8-23C72E4AEE0A}"/>
              </a:ext>
            </a:extLst>
          </p:cNvPr>
          <p:cNvSpPr/>
          <p:nvPr/>
        </p:nvSpPr>
        <p:spPr>
          <a:xfrm>
            <a:off x="6174302" y="2777"/>
            <a:ext cx="2274956" cy="35338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Segoe Print"/>
              </a:rPr>
              <a:t>Wellbeing Bingo</a:t>
            </a:r>
          </a:p>
        </p:txBody>
      </p:sp>
    </p:spTree>
    <p:extLst>
      <p:ext uri="{BB962C8B-B14F-4D97-AF65-F5344CB8AC3E}">
        <p14:creationId xmlns:p14="http://schemas.microsoft.com/office/powerpoint/2010/main" val="353715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4</cp:revision>
  <dcterms:created xsi:type="dcterms:W3CDTF">2024-06-16T12:40:34Z</dcterms:created>
  <dcterms:modified xsi:type="dcterms:W3CDTF">2024-06-16T12:42:38Z</dcterms:modified>
</cp:coreProperties>
</file>